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396413" cy="12192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64" d="100"/>
          <a:sy n="64" d="100"/>
        </p:scale>
        <p:origin x="816" y="-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731" y="1995312"/>
            <a:ext cx="7986951" cy="4244622"/>
          </a:xfrm>
        </p:spPr>
        <p:txBody>
          <a:bodyPr anchor="b"/>
          <a:lstStyle>
            <a:lvl1pPr algn="ctr">
              <a:defRPr sz="616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4552" y="6403623"/>
            <a:ext cx="7047310" cy="2943577"/>
          </a:xfrm>
        </p:spPr>
        <p:txBody>
          <a:bodyPr/>
          <a:lstStyle>
            <a:lvl1pPr marL="0" indent="0" algn="ctr">
              <a:buNone/>
              <a:defRPr sz="2466"/>
            </a:lvl1pPr>
            <a:lvl2pPr marL="469819" indent="0" algn="ctr">
              <a:buNone/>
              <a:defRPr sz="2055"/>
            </a:lvl2pPr>
            <a:lvl3pPr marL="939637" indent="0" algn="ctr">
              <a:buNone/>
              <a:defRPr sz="1850"/>
            </a:lvl3pPr>
            <a:lvl4pPr marL="1409456" indent="0" algn="ctr">
              <a:buNone/>
              <a:defRPr sz="1644"/>
            </a:lvl4pPr>
            <a:lvl5pPr marL="1879275" indent="0" algn="ctr">
              <a:buNone/>
              <a:defRPr sz="1644"/>
            </a:lvl5pPr>
            <a:lvl6pPr marL="2349094" indent="0" algn="ctr">
              <a:buNone/>
              <a:defRPr sz="1644"/>
            </a:lvl6pPr>
            <a:lvl7pPr marL="2818912" indent="0" algn="ctr">
              <a:buNone/>
              <a:defRPr sz="1644"/>
            </a:lvl7pPr>
            <a:lvl8pPr marL="3288731" indent="0" algn="ctr">
              <a:buNone/>
              <a:defRPr sz="1644"/>
            </a:lvl8pPr>
            <a:lvl9pPr marL="3758550" indent="0" algn="ctr">
              <a:buNone/>
              <a:defRPr sz="164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43DC-DBD0-4351-98A8-3085A5FFF253}" type="datetimeFigureOut">
              <a:rPr kumimoji="1" lang="ja-JP" altLang="en-US" smtClean="0"/>
              <a:t>2022/8/2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AFAE-6C74-461D-B926-D2BBEE3C9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655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43DC-DBD0-4351-98A8-3085A5FFF253}" type="datetimeFigureOut">
              <a:rPr kumimoji="1" lang="ja-JP" altLang="en-US" smtClean="0"/>
              <a:t>2022/8/2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AFAE-6C74-461D-B926-D2BBEE3C9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4436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308" y="649111"/>
            <a:ext cx="2026102" cy="1033215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6004" y="649111"/>
            <a:ext cx="5960849" cy="1033215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43DC-DBD0-4351-98A8-3085A5FFF253}" type="datetimeFigureOut">
              <a:rPr kumimoji="1" lang="ja-JP" altLang="en-US" smtClean="0"/>
              <a:t>2022/8/2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AFAE-6C74-461D-B926-D2BBEE3C9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5997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43DC-DBD0-4351-98A8-3085A5FFF253}" type="datetimeFigureOut">
              <a:rPr kumimoji="1" lang="ja-JP" altLang="en-US" smtClean="0"/>
              <a:t>2022/8/2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AFAE-6C74-461D-B926-D2BBEE3C9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231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110" y="3039537"/>
            <a:ext cx="8104406" cy="5071532"/>
          </a:xfrm>
        </p:spPr>
        <p:txBody>
          <a:bodyPr anchor="b"/>
          <a:lstStyle>
            <a:lvl1pPr>
              <a:defRPr sz="616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1110" y="8159048"/>
            <a:ext cx="8104406" cy="2666999"/>
          </a:xfrm>
        </p:spPr>
        <p:txBody>
          <a:bodyPr/>
          <a:lstStyle>
            <a:lvl1pPr marL="0" indent="0">
              <a:buNone/>
              <a:defRPr sz="2466">
                <a:solidFill>
                  <a:schemeClr val="tx1"/>
                </a:solidFill>
              </a:defRPr>
            </a:lvl1pPr>
            <a:lvl2pPr marL="469819" indent="0">
              <a:buNone/>
              <a:defRPr sz="2055">
                <a:solidFill>
                  <a:schemeClr val="tx1">
                    <a:tint val="75000"/>
                  </a:schemeClr>
                </a:solidFill>
              </a:defRPr>
            </a:lvl2pPr>
            <a:lvl3pPr marL="939637" indent="0">
              <a:buNone/>
              <a:defRPr sz="1850">
                <a:solidFill>
                  <a:schemeClr val="tx1">
                    <a:tint val="75000"/>
                  </a:schemeClr>
                </a:solidFill>
              </a:defRPr>
            </a:lvl3pPr>
            <a:lvl4pPr marL="1409456" indent="0">
              <a:buNone/>
              <a:defRPr sz="1644">
                <a:solidFill>
                  <a:schemeClr val="tx1">
                    <a:tint val="75000"/>
                  </a:schemeClr>
                </a:solidFill>
              </a:defRPr>
            </a:lvl4pPr>
            <a:lvl5pPr marL="1879275" indent="0">
              <a:buNone/>
              <a:defRPr sz="1644">
                <a:solidFill>
                  <a:schemeClr val="tx1">
                    <a:tint val="75000"/>
                  </a:schemeClr>
                </a:solidFill>
              </a:defRPr>
            </a:lvl5pPr>
            <a:lvl6pPr marL="2349094" indent="0">
              <a:buNone/>
              <a:defRPr sz="1644">
                <a:solidFill>
                  <a:schemeClr val="tx1">
                    <a:tint val="75000"/>
                  </a:schemeClr>
                </a:solidFill>
              </a:defRPr>
            </a:lvl6pPr>
            <a:lvl7pPr marL="2818912" indent="0">
              <a:buNone/>
              <a:defRPr sz="1644">
                <a:solidFill>
                  <a:schemeClr val="tx1">
                    <a:tint val="75000"/>
                  </a:schemeClr>
                </a:solidFill>
              </a:defRPr>
            </a:lvl7pPr>
            <a:lvl8pPr marL="3288731" indent="0">
              <a:buNone/>
              <a:defRPr sz="1644">
                <a:solidFill>
                  <a:schemeClr val="tx1">
                    <a:tint val="75000"/>
                  </a:schemeClr>
                </a:solidFill>
              </a:defRPr>
            </a:lvl8pPr>
            <a:lvl9pPr marL="3758550" indent="0">
              <a:buNone/>
              <a:defRPr sz="16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43DC-DBD0-4351-98A8-3085A5FFF253}" type="datetimeFigureOut">
              <a:rPr kumimoji="1" lang="ja-JP" altLang="en-US" smtClean="0"/>
              <a:t>2022/8/2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AFAE-6C74-461D-B926-D2BBEE3C9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66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6003" y="3245556"/>
            <a:ext cx="3993476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6934" y="3245556"/>
            <a:ext cx="3993476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43DC-DBD0-4351-98A8-3085A5FFF253}" type="datetimeFigureOut">
              <a:rPr kumimoji="1" lang="ja-JP" altLang="en-US" smtClean="0"/>
              <a:t>2022/8/2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AFAE-6C74-461D-B926-D2BBEE3C9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141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27" y="649114"/>
            <a:ext cx="8104406" cy="235655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7228" y="2988734"/>
            <a:ext cx="3975123" cy="1464732"/>
          </a:xfrm>
        </p:spPr>
        <p:txBody>
          <a:bodyPr anchor="b"/>
          <a:lstStyle>
            <a:lvl1pPr marL="0" indent="0">
              <a:buNone/>
              <a:defRPr sz="2466" b="1"/>
            </a:lvl1pPr>
            <a:lvl2pPr marL="469819" indent="0">
              <a:buNone/>
              <a:defRPr sz="2055" b="1"/>
            </a:lvl2pPr>
            <a:lvl3pPr marL="939637" indent="0">
              <a:buNone/>
              <a:defRPr sz="1850" b="1"/>
            </a:lvl3pPr>
            <a:lvl4pPr marL="1409456" indent="0">
              <a:buNone/>
              <a:defRPr sz="1644" b="1"/>
            </a:lvl4pPr>
            <a:lvl5pPr marL="1879275" indent="0">
              <a:buNone/>
              <a:defRPr sz="1644" b="1"/>
            </a:lvl5pPr>
            <a:lvl6pPr marL="2349094" indent="0">
              <a:buNone/>
              <a:defRPr sz="1644" b="1"/>
            </a:lvl6pPr>
            <a:lvl7pPr marL="2818912" indent="0">
              <a:buNone/>
              <a:defRPr sz="1644" b="1"/>
            </a:lvl7pPr>
            <a:lvl8pPr marL="3288731" indent="0">
              <a:buNone/>
              <a:defRPr sz="1644" b="1"/>
            </a:lvl8pPr>
            <a:lvl9pPr marL="3758550" indent="0">
              <a:buNone/>
              <a:defRPr sz="164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228" y="4453467"/>
            <a:ext cx="3975123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6935" y="2988734"/>
            <a:ext cx="3994699" cy="1464732"/>
          </a:xfrm>
        </p:spPr>
        <p:txBody>
          <a:bodyPr anchor="b"/>
          <a:lstStyle>
            <a:lvl1pPr marL="0" indent="0">
              <a:buNone/>
              <a:defRPr sz="2466" b="1"/>
            </a:lvl1pPr>
            <a:lvl2pPr marL="469819" indent="0">
              <a:buNone/>
              <a:defRPr sz="2055" b="1"/>
            </a:lvl2pPr>
            <a:lvl3pPr marL="939637" indent="0">
              <a:buNone/>
              <a:defRPr sz="1850" b="1"/>
            </a:lvl3pPr>
            <a:lvl4pPr marL="1409456" indent="0">
              <a:buNone/>
              <a:defRPr sz="1644" b="1"/>
            </a:lvl4pPr>
            <a:lvl5pPr marL="1879275" indent="0">
              <a:buNone/>
              <a:defRPr sz="1644" b="1"/>
            </a:lvl5pPr>
            <a:lvl6pPr marL="2349094" indent="0">
              <a:buNone/>
              <a:defRPr sz="1644" b="1"/>
            </a:lvl6pPr>
            <a:lvl7pPr marL="2818912" indent="0">
              <a:buNone/>
              <a:defRPr sz="1644" b="1"/>
            </a:lvl7pPr>
            <a:lvl8pPr marL="3288731" indent="0">
              <a:buNone/>
              <a:defRPr sz="1644" b="1"/>
            </a:lvl8pPr>
            <a:lvl9pPr marL="3758550" indent="0">
              <a:buNone/>
              <a:defRPr sz="164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6935" y="4453467"/>
            <a:ext cx="3994699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43DC-DBD0-4351-98A8-3085A5FFF253}" type="datetimeFigureOut">
              <a:rPr kumimoji="1" lang="ja-JP" altLang="en-US" smtClean="0"/>
              <a:t>2022/8/2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AFAE-6C74-461D-B926-D2BBEE3C9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3928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43DC-DBD0-4351-98A8-3085A5FFF253}" type="datetimeFigureOut">
              <a:rPr kumimoji="1" lang="ja-JP" altLang="en-US" smtClean="0"/>
              <a:t>2022/8/2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AFAE-6C74-461D-B926-D2BBEE3C9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4417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43DC-DBD0-4351-98A8-3085A5FFF253}" type="datetimeFigureOut">
              <a:rPr kumimoji="1" lang="ja-JP" altLang="en-US" smtClean="0"/>
              <a:t>2022/8/2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AFAE-6C74-461D-B926-D2BBEE3C9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909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27" y="812800"/>
            <a:ext cx="3030588" cy="2844800"/>
          </a:xfrm>
        </p:spPr>
        <p:txBody>
          <a:bodyPr anchor="b"/>
          <a:lstStyle>
            <a:lvl1pPr>
              <a:defRPr sz="328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4699" y="1755425"/>
            <a:ext cx="4756934" cy="8664222"/>
          </a:xfrm>
        </p:spPr>
        <p:txBody>
          <a:bodyPr/>
          <a:lstStyle>
            <a:lvl1pPr>
              <a:defRPr sz="3288"/>
            </a:lvl1pPr>
            <a:lvl2pPr>
              <a:defRPr sz="2877"/>
            </a:lvl2pPr>
            <a:lvl3pPr>
              <a:defRPr sz="2466"/>
            </a:lvl3pPr>
            <a:lvl4pPr>
              <a:defRPr sz="2055"/>
            </a:lvl4pPr>
            <a:lvl5pPr>
              <a:defRPr sz="2055"/>
            </a:lvl5pPr>
            <a:lvl6pPr>
              <a:defRPr sz="2055"/>
            </a:lvl6pPr>
            <a:lvl7pPr>
              <a:defRPr sz="2055"/>
            </a:lvl7pPr>
            <a:lvl8pPr>
              <a:defRPr sz="2055"/>
            </a:lvl8pPr>
            <a:lvl9pPr>
              <a:defRPr sz="205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7227" y="3657600"/>
            <a:ext cx="3030588" cy="6776156"/>
          </a:xfrm>
        </p:spPr>
        <p:txBody>
          <a:bodyPr/>
          <a:lstStyle>
            <a:lvl1pPr marL="0" indent="0">
              <a:buNone/>
              <a:defRPr sz="1644"/>
            </a:lvl1pPr>
            <a:lvl2pPr marL="469819" indent="0">
              <a:buNone/>
              <a:defRPr sz="1439"/>
            </a:lvl2pPr>
            <a:lvl3pPr marL="939637" indent="0">
              <a:buNone/>
              <a:defRPr sz="1233"/>
            </a:lvl3pPr>
            <a:lvl4pPr marL="1409456" indent="0">
              <a:buNone/>
              <a:defRPr sz="1028"/>
            </a:lvl4pPr>
            <a:lvl5pPr marL="1879275" indent="0">
              <a:buNone/>
              <a:defRPr sz="1028"/>
            </a:lvl5pPr>
            <a:lvl6pPr marL="2349094" indent="0">
              <a:buNone/>
              <a:defRPr sz="1028"/>
            </a:lvl6pPr>
            <a:lvl7pPr marL="2818912" indent="0">
              <a:buNone/>
              <a:defRPr sz="1028"/>
            </a:lvl7pPr>
            <a:lvl8pPr marL="3288731" indent="0">
              <a:buNone/>
              <a:defRPr sz="1028"/>
            </a:lvl8pPr>
            <a:lvl9pPr marL="3758550" indent="0">
              <a:buNone/>
              <a:defRPr sz="1028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43DC-DBD0-4351-98A8-3085A5FFF253}" type="datetimeFigureOut">
              <a:rPr kumimoji="1" lang="ja-JP" altLang="en-US" smtClean="0"/>
              <a:t>2022/8/2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AFAE-6C74-461D-B926-D2BBEE3C9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3103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27" y="812800"/>
            <a:ext cx="3030588" cy="2844800"/>
          </a:xfrm>
        </p:spPr>
        <p:txBody>
          <a:bodyPr anchor="b"/>
          <a:lstStyle>
            <a:lvl1pPr>
              <a:defRPr sz="328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94699" y="1755425"/>
            <a:ext cx="4756934" cy="8664222"/>
          </a:xfrm>
        </p:spPr>
        <p:txBody>
          <a:bodyPr anchor="t"/>
          <a:lstStyle>
            <a:lvl1pPr marL="0" indent="0">
              <a:buNone/>
              <a:defRPr sz="3288"/>
            </a:lvl1pPr>
            <a:lvl2pPr marL="469819" indent="0">
              <a:buNone/>
              <a:defRPr sz="2877"/>
            </a:lvl2pPr>
            <a:lvl3pPr marL="939637" indent="0">
              <a:buNone/>
              <a:defRPr sz="2466"/>
            </a:lvl3pPr>
            <a:lvl4pPr marL="1409456" indent="0">
              <a:buNone/>
              <a:defRPr sz="2055"/>
            </a:lvl4pPr>
            <a:lvl5pPr marL="1879275" indent="0">
              <a:buNone/>
              <a:defRPr sz="2055"/>
            </a:lvl5pPr>
            <a:lvl6pPr marL="2349094" indent="0">
              <a:buNone/>
              <a:defRPr sz="2055"/>
            </a:lvl6pPr>
            <a:lvl7pPr marL="2818912" indent="0">
              <a:buNone/>
              <a:defRPr sz="2055"/>
            </a:lvl7pPr>
            <a:lvl8pPr marL="3288731" indent="0">
              <a:buNone/>
              <a:defRPr sz="2055"/>
            </a:lvl8pPr>
            <a:lvl9pPr marL="3758550" indent="0">
              <a:buNone/>
              <a:defRPr sz="205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7227" y="3657600"/>
            <a:ext cx="3030588" cy="6776156"/>
          </a:xfrm>
        </p:spPr>
        <p:txBody>
          <a:bodyPr/>
          <a:lstStyle>
            <a:lvl1pPr marL="0" indent="0">
              <a:buNone/>
              <a:defRPr sz="1644"/>
            </a:lvl1pPr>
            <a:lvl2pPr marL="469819" indent="0">
              <a:buNone/>
              <a:defRPr sz="1439"/>
            </a:lvl2pPr>
            <a:lvl3pPr marL="939637" indent="0">
              <a:buNone/>
              <a:defRPr sz="1233"/>
            </a:lvl3pPr>
            <a:lvl4pPr marL="1409456" indent="0">
              <a:buNone/>
              <a:defRPr sz="1028"/>
            </a:lvl4pPr>
            <a:lvl5pPr marL="1879275" indent="0">
              <a:buNone/>
              <a:defRPr sz="1028"/>
            </a:lvl5pPr>
            <a:lvl6pPr marL="2349094" indent="0">
              <a:buNone/>
              <a:defRPr sz="1028"/>
            </a:lvl6pPr>
            <a:lvl7pPr marL="2818912" indent="0">
              <a:buNone/>
              <a:defRPr sz="1028"/>
            </a:lvl7pPr>
            <a:lvl8pPr marL="3288731" indent="0">
              <a:buNone/>
              <a:defRPr sz="1028"/>
            </a:lvl8pPr>
            <a:lvl9pPr marL="3758550" indent="0">
              <a:buNone/>
              <a:defRPr sz="1028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43DC-DBD0-4351-98A8-3085A5FFF253}" type="datetimeFigureOut">
              <a:rPr kumimoji="1" lang="ja-JP" altLang="en-US" smtClean="0"/>
              <a:t>2022/8/2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AFAE-6C74-461D-B926-D2BBEE3C9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423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004" y="649114"/>
            <a:ext cx="8104406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6004" y="3245556"/>
            <a:ext cx="8104406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6003" y="11300181"/>
            <a:ext cx="2114193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C43DC-DBD0-4351-98A8-3085A5FFF253}" type="datetimeFigureOut">
              <a:rPr kumimoji="1" lang="ja-JP" altLang="en-US" smtClean="0"/>
              <a:t>2022/8/2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12562" y="11300181"/>
            <a:ext cx="3171289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6217" y="11300181"/>
            <a:ext cx="2114193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3AFAE-6C74-461D-B926-D2BBEE3C9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5038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39637" rtl="0" eaLnBrk="1" latinLnBrk="0" hangingPunct="1">
        <a:lnSpc>
          <a:spcPct val="90000"/>
        </a:lnSpc>
        <a:spcBef>
          <a:spcPct val="0"/>
        </a:spcBef>
        <a:buNone/>
        <a:defRPr kumimoji="1" sz="452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4909" indent="-234909" algn="l" defTabSz="939637" rtl="0" eaLnBrk="1" latinLnBrk="0" hangingPunct="1">
        <a:lnSpc>
          <a:spcPct val="90000"/>
        </a:lnSpc>
        <a:spcBef>
          <a:spcPts val="1028"/>
        </a:spcBef>
        <a:buFont typeface="Arial" panose="020B0604020202020204" pitchFamily="34" charset="0"/>
        <a:buChar char="•"/>
        <a:defRPr kumimoji="1" sz="2877" kern="1200">
          <a:solidFill>
            <a:schemeClr val="tx1"/>
          </a:solidFill>
          <a:latin typeface="+mn-lt"/>
          <a:ea typeface="+mn-ea"/>
          <a:cs typeface="+mn-cs"/>
        </a:defRPr>
      </a:lvl1pPr>
      <a:lvl2pPr marL="704728" indent="-234909" algn="l" defTabSz="939637" rtl="0" eaLnBrk="1" latinLnBrk="0" hangingPunct="1">
        <a:lnSpc>
          <a:spcPct val="90000"/>
        </a:lnSpc>
        <a:spcBef>
          <a:spcPts val="514"/>
        </a:spcBef>
        <a:buFont typeface="Arial" panose="020B0604020202020204" pitchFamily="34" charset="0"/>
        <a:buChar char="•"/>
        <a:defRPr kumimoji="1" sz="2466" kern="1200">
          <a:solidFill>
            <a:schemeClr val="tx1"/>
          </a:solidFill>
          <a:latin typeface="+mn-lt"/>
          <a:ea typeface="+mn-ea"/>
          <a:cs typeface="+mn-cs"/>
        </a:defRPr>
      </a:lvl2pPr>
      <a:lvl3pPr marL="1174547" indent="-234909" algn="l" defTabSz="939637" rtl="0" eaLnBrk="1" latinLnBrk="0" hangingPunct="1">
        <a:lnSpc>
          <a:spcPct val="90000"/>
        </a:lnSpc>
        <a:spcBef>
          <a:spcPts val="514"/>
        </a:spcBef>
        <a:buFont typeface="Arial" panose="020B0604020202020204" pitchFamily="34" charset="0"/>
        <a:buChar char="•"/>
        <a:defRPr kumimoji="1" sz="2055" kern="1200">
          <a:solidFill>
            <a:schemeClr val="tx1"/>
          </a:solidFill>
          <a:latin typeface="+mn-lt"/>
          <a:ea typeface="+mn-ea"/>
          <a:cs typeface="+mn-cs"/>
        </a:defRPr>
      </a:lvl3pPr>
      <a:lvl4pPr marL="1644366" indent="-234909" algn="l" defTabSz="939637" rtl="0" eaLnBrk="1" latinLnBrk="0" hangingPunct="1">
        <a:lnSpc>
          <a:spcPct val="90000"/>
        </a:lnSpc>
        <a:spcBef>
          <a:spcPts val="514"/>
        </a:spcBef>
        <a:buFont typeface="Arial" panose="020B0604020202020204" pitchFamily="34" charset="0"/>
        <a:buChar char="•"/>
        <a:defRPr kumimoji="1" sz="1850" kern="1200">
          <a:solidFill>
            <a:schemeClr val="tx1"/>
          </a:solidFill>
          <a:latin typeface="+mn-lt"/>
          <a:ea typeface="+mn-ea"/>
          <a:cs typeface="+mn-cs"/>
        </a:defRPr>
      </a:lvl4pPr>
      <a:lvl5pPr marL="2114184" indent="-234909" algn="l" defTabSz="939637" rtl="0" eaLnBrk="1" latinLnBrk="0" hangingPunct="1">
        <a:lnSpc>
          <a:spcPct val="90000"/>
        </a:lnSpc>
        <a:spcBef>
          <a:spcPts val="514"/>
        </a:spcBef>
        <a:buFont typeface="Arial" panose="020B0604020202020204" pitchFamily="34" charset="0"/>
        <a:buChar char="•"/>
        <a:defRPr kumimoji="1" sz="1850" kern="1200">
          <a:solidFill>
            <a:schemeClr val="tx1"/>
          </a:solidFill>
          <a:latin typeface="+mn-lt"/>
          <a:ea typeface="+mn-ea"/>
          <a:cs typeface="+mn-cs"/>
        </a:defRPr>
      </a:lvl5pPr>
      <a:lvl6pPr marL="2584003" indent="-234909" algn="l" defTabSz="939637" rtl="0" eaLnBrk="1" latinLnBrk="0" hangingPunct="1">
        <a:lnSpc>
          <a:spcPct val="90000"/>
        </a:lnSpc>
        <a:spcBef>
          <a:spcPts val="514"/>
        </a:spcBef>
        <a:buFont typeface="Arial" panose="020B0604020202020204" pitchFamily="34" charset="0"/>
        <a:buChar char="•"/>
        <a:defRPr kumimoji="1" sz="1850" kern="1200">
          <a:solidFill>
            <a:schemeClr val="tx1"/>
          </a:solidFill>
          <a:latin typeface="+mn-lt"/>
          <a:ea typeface="+mn-ea"/>
          <a:cs typeface="+mn-cs"/>
        </a:defRPr>
      </a:lvl6pPr>
      <a:lvl7pPr marL="3053822" indent="-234909" algn="l" defTabSz="939637" rtl="0" eaLnBrk="1" latinLnBrk="0" hangingPunct="1">
        <a:lnSpc>
          <a:spcPct val="90000"/>
        </a:lnSpc>
        <a:spcBef>
          <a:spcPts val="514"/>
        </a:spcBef>
        <a:buFont typeface="Arial" panose="020B0604020202020204" pitchFamily="34" charset="0"/>
        <a:buChar char="•"/>
        <a:defRPr kumimoji="1" sz="1850" kern="1200">
          <a:solidFill>
            <a:schemeClr val="tx1"/>
          </a:solidFill>
          <a:latin typeface="+mn-lt"/>
          <a:ea typeface="+mn-ea"/>
          <a:cs typeface="+mn-cs"/>
        </a:defRPr>
      </a:lvl7pPr>
      <a:lvl8pPr marL="3523640" indent="-234909" algn="l" defTabSz="939637" rtl="0" eaLnBrk="1" latinLnBrk="0" hangingPunct="1">
        <a:lnSpc>
          <a:spcPct val="90000"/>
        </a:lnSpc>
        <a:spcBef>
          <a:spcPts val="514"/>
        </a:spcBef>
        <a:buFont typeface="Arial" panose="020B0604020202020204" pitchFamily="34" charset="0"/>
        <a:buChar char="•"/>
        <a:defRPr kumimoji="1" sz="1850" kern="1200">
          <a:solidFill>
            <a:schemeClr val="tx1"/>
          </a:solidFill>
          <a:latin typeface="+mn-lt"/>
          <a:ea typeface="+mn-ea"/>
          <a:cs typeface="+mn-cs"/>
        </a:defRPr>
      </a:lvl8pPr>
      <a:lvl9pPr marL="3993459" indent="-234909" algn="l" defTabSz="939637" rtl="0" eaLnBrk="1" latinLnBrk="0" hangingPunct="1">
        <a:lnSpc>
          <a:spcPct val="90000"/>
        </a:lnSpc>
        <a:spcBef>
          <a:spcPts val="514"/>
        </a:spcBef>
        <a:buFont typeface="Arial" panose="020B0604020202020204" pitchFamily="34" charset="0"/>
        <a:buChar char="•"/>
        <a:defRPr kumimoji="1" sz="18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637" rtl="0" eaLnBrk="1" latinLnBrk="0" hangingPunct="1">
        <a:defRPr kumimoji="1" sz="1850" kern="1200">
          <a:solidFill>
            <a:schemeClr val="tx1"/>
          </a:solidFill>
          <a:latin typeface="+mn-lt"/>
          <a:ea typeface="+mn-ea"/>
          <a:cs typeface="+mn-cs"/>
        </a:defRPr>
      </a:lvl1pPr>
      <a:lvl2pPr marL="469819" algn="l" defTabSz="939637" rtl="0" eaLnBrk="1" latinLnBrk="0" hangingPunct="1">
        <a:defRPr kumimoji="1" sz="1850" kern="1200">
          <a:solidFill>
            <a:schemeClr val="tx1"/>
          </a:solidFill>
          <a:latin typeface="+mn-lt"/>
          <a:ea typeface="+mn-ea"/>
          <a:cs typeface="+mn-cs"/>
        </a:defRPr>
      </a:lvl2pPr>
      <a:lvl3pPr marL="939637" algn="l" defTabSz="939637" rtl="0" eaLnBrk="1" latinLnBrk="0" hangingPunct="1">
        <a:defRPr kumimoji="1" sz="1850" kern="1200">
          <a:solidFill>
            <a:schemeClr val="tx1"/>
          </a:solidFill>
          <a:latin typeface="+mn-lt"/>
          <a:ea typeface="+mn-ea"/>
          <a:cs typeface="+mn-cs"/>
        </a:defRPr>
      </a:lvl3pPr>
      <a:lvl4pPr marL="1409456" algn="l" defTabSz="939637" rtl="0" eaLnBrk="1" latinLnBrk="0" hangingPunct="1">
        <a:defRPr kumimoji="1" sz="1850" kern="1200">
          <a:solidFill>
            <a:schemeClr val="tx1"/>
          </a:solidFill>
          <a:latin typeface="+mn-lt"/>
          <a:ea typeface="+mn-ea"/>
          <a:cs typeface="+mn-cs"/>
        </a:defRPr>
      </a:lvl4pPr>
      <a:lvl5pPr marL="1879275" algn="l" defTabSz="939637" rtl="0" eaLnBrk="1" latinLnBrk="0" hangingPunct="1">
        <a:defRPr kumimoji="1" sz="1850" kern="1200">
          <a:solidFill>
            <a:schemeClr val="tx1"/>
          </a:solidFill>
          <a:latin typeface="+mn-lt"/>
          <a:ea typeface="+mn-ea"/>
          <a:cs typeface="+mn-cs"/>
        </a:defRPr>
      </a:lvl5pPr>
      <a:lvl6pPr marL="2349094" algn="l" defTabSz="939637" rtl="0" eaLnBrk="1" latinLnBrk="0" hangingPunct="1">
        <a:defRPr kumimoji="1" sz="1850" kern="1200">
          <a:solidFill>
            <a:schemeClr val="tx1"/>
          </a:solidFill>
          <a:latin typeface="+mn-lt"/>
          <a:ea typeface="+mn-ea"/>
          <a:cs typeface="+mn-cs"/>
        </a:defRPr>
      </a:lvl6pPr>
      <a:lvl7pPr marL="2818912" algn="l" defTabSz="939637" rtl="0" eaLnBrk="1" latinLnBrk="0" hangingPunct="1">
        <a:defRPr kumimoji="1" sz="1850" kern="1200">
          <a:solidFill>
            <a:schemeClr val="tx1"/>
          </a:solidFill>
          <a:latin typeface="+mn-lt"/>
          <a:ea typeface="+mn-ea"/>
          <a:cs typeface="+mn-cs"/>
        </a:defRPr>
      </a:lvl7pPr>
      <a:lvl8pPr marL="3288731" algn="l" defTabSz="939637" rtl="0" eaLnBrk="1" latinLnBrk="0" hangingPunct="1">
        <a:defRPr kumimoji="1" sz="1850" kern="1200">
          <a:solidFill>
            <a:schemeClr val="tx1"/>
          </a:solidFill>
          <a:latin typeface="+mn-lt"/>
          <a:ea typeface="+mn-ea"/>
          <a:cs typeface="+mn-cs"/>
        </a:defRPr>
      </a:lvl8pPr>
      <a:lvl9pPr marL="3758550" algn="l" defTabSz="939637" rtl="0" eaLnBrk="1" latinLnBrk="0" hangingPunct="1">
        <a:defRPr kumimoji="1" sz="18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ahag.net/008666-morning-glory-frame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taka.co.jp/tada/detail.php?id=338&amp;cid=4&amp;cid2=14" TargetMode="Externa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C89E74C-872F-23DD-CAC7-83DB089893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/>
        </p:blipFill>
        <p:spPr>
          <a:xfrm>
            <a:off x="0" y="-166807"/>
            <a:ext cx="9484241" cy="13375062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B44EC134-7DAA-9F4E-1A37-171C3B7E06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83556" y="540585"/>
            <a:ext cx="5829300" cy="1205088"/>
          </a:xfrm>
        </p:spPr>
        <p:txBody>
          <a:bodyPr>
            <a:normAutofit/>
          </a:bodyPr>
          <a:lstStyle/>
          <a:p>
            <a:r>
              <a:rPr lang="ja-JP" altLang="en-US" sz="44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８月に入った新しい本</a:t>
            </a:r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676AF227-E694-B9AC-55AB-61D33AD99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939485"/>
              </p:ext>
            </p:extLst>
          </p:nvPr>
        </p:nvGraphicFramePr>
        <p:xfrm>
          <a:off x="1297172" y="2513156"/>
          <a:ext cx="6815470" cy="346681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376755">
                  <a:extLst>
                    <a:ext uri="{9D8B030D-6E8A-4147-A177-3AD203B41FA5}">
                      <a16:colId xmlns:a16="http://schemas.microsoft.com/office/drawing/2014/main" val="2386122765"/>
                    </a:ext>
                  </a:extLst>
                </a:gridCol>
                <a:gridCol w="1858764">
                  <a:extLst>
                    <a:ext uri="{9D8B030D-6E8A-4147-A177-3AD203B41FA5}">
                      <a16:colId xmlns:a16="http://schemas.microsoft.com/office/drawing/2014/main" val="3509339917"/>
                    </a:ext>
                  </a:extLst>
                </a:gridCol>
                <a:gridCol w="1579951">
                  <a:extLst>
                    <a:ext uri="{9D8B030D-6E8A-4147-A177-3AD203B41FA5}">
                      <a16:colId xmlns:a16="http://schemas.microsoft.com/office/drawing/2014/main" val="4042431760"/>
                    </a:ext>
                  </a:extLst>
                </a:gridCol>
              </a:tblGrid>
              <a:tr h="3204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ysClr val="windowText" lastClr="000000"/>
                          </a:solidFill>
                        </a:rPr>
                        <a:t>著書名</a:t>
                      </a:r>
                      <a:endParaRPr kumimoji="1" lang="en-US" altLang="ja-JP" sz="2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</a:rPr>
                        <a:t>著者名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113473"/>
                  </a:ext>
                </a:extLst>
              </a:tr>
              <a:tr h="63124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/>
                        <a:t>うつくしが丘の不幸の家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/>
                        <a:t>町田そのこ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/>
                        <a:t>単行本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69616423"/>
                  </a:ext>
                </a:extLst>
              </a:tr>
              <a:tr h="579582">
                <a:tc>
                  <a:txBody>
                    <a:bodyPr/>
                    <a:lstStyle/>
                    <a:p>
                      <a:r>
                        <a:rPr kumimoji="1" lang="ja-JP" altLang="en-US" sz="1800" b="1" dirty="0"/>
                        <a:t>赤ずきん、旅の途中で</a:t>
                      </a:r>
                      <a:endParaRPr kumimoji="1" lang="en-US" altLang="ja-JP" sz="1800" b="1" dirty="0"/>
                    </a:p>
                    <a:p>
                      <a:r>
                        <a:rPr kumimoji="1" lang="ja-JP" altLang="en-US" sz="1800" b="1" dirty="0"/>
                        <a:t>　　　　死体と出会う。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/>
                        <a:t>青柳碧人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/>
                        <a:t>単行本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6811135"/>
                  </a:ext>
                </a:extLst>
              </a:tr>
              <a:tr h="579582">
                <a:tc>
                  <a:txBody>
                    <a:bodyPr/>
                    <a:lstStyle/>
                    <a:p>
                      <a:r>
                        <a:rPr kumimoji="1" lang="ja-JP" altLang="en-US" sz="1800" b="1" dirty="0"/>
                        <a:t>まちどおしくなるごはん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/>
                        <a:t>まいのおやつ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/>
                        <a:t>実用書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8615466"/>
                  </a:ext>
                </a:extLst>
              </a:tr>
              <a:tr h="579582">
                <a:tc>
                  <a:txBody>
                    <a:bodyPr/>
                    <a:lstStyle/>
                    <a:p>
                      <a:r>
                        <a:rPr kumimoji="1" lang="ja-JP" altLang="en-US" sz="1800" b="1" dirty="0"/>
                        <a:t>儚い羊たちの祝宴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/>
                        <a:t>米澤穂信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/>
                        <a:t>文庫本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8531141"/>
                  </a:ext>
                </a:extLst>
              </a:tr>
              <a:tr h="5795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/>
                        <a:t>世界史の謎がおもしろいほどわかる本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/>
                        <a:t>「歴史ミステリー」倶楽部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/>
                        <a:t>文庫本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70380068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7EBF50D-CB6B-AE8A-9E8F-22C61EDCE85A}"/>
              </a:ext>
            </a:extLst>
          </p:cNvPr>
          <p:cNvSpPr txBox="1"/>
          <p:nvPr/>
        </p:nvSpPr>
        <p:spPr>
          <a:xfrm>
            <a:off x="1156237" y="2009078"/>
            <a:ext cx="1818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/>
              <a:t>【</a:t>
            </a:r>
            <a:r>
              <a:rPr kumimoji="1" lang="ja-JP" altLang="en-US" sz="2000" b="1" dirty="0"/>
              <a:t>一般書</a:t>
            </a:r>
            <a:r>
              <a:rPr kumimoji="1" lang="en-US" altLang="ja-JP" sz="2000" b="1" dirty="0"/>
              <a:t>】</a:t>
            </a:r>
            <a:endParaRPr kumimoji="1" lang="ja-JP" altLang="en-US" sz="2000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51112E7-C8C4-A396-A3F3-E5FF5206E3DA}"/>
              </a:ext>
            </a:extLst>
          </p:cNvPr>
          <p:cNvSpPr txBox="1"/>
          <p:nvPr/>
        </p:nvSpPr>
        <p:spPr>
          <a:xfrm>
            <a:off x="1156237" y="6547394"/>
            <a:ext cx="25048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/>
              <a:t>【</a:t>
            </a:r>
            <a:r>
              <a:rPr kumimoji="1" lang="ja-JP" altLang="en-US" sz="2000" b="1" dirty="0"/>
              <a:t>子ども向け</a:t>
            </a:r>
            <a:r>
              <a:rPr kumimoji="1" lang="en-US" altLang="ja-JP" sz="2000" b="1" dirty="0"/>
              <a:t>】</a:t>
            </a:r>
            <a:endParaRPr kumimoji="1" lang="ja-JP" altLang="en-US" sz="2000" b="1" dirty="0"/>
          </a:p>
        </p:txBody>
      </p:sp>
      <p:graphicFrame>
        <p:nvGraphicFramePr>
          <p:cNvPr id="7" name="表 7">
            <a:extLst>
              <a:ext uri="{FF2B5EF4-FFF2-40B4-BE49-F238E27FC236}">
                <a16:creationId xmlns:a16="http://schemas.microsoft.com/office/drawing/2014/main" id="{FAA427BD-16A3-6E0E-12A9-A1E1A76CD4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409267"/>
              </p:ext>
            </p:extLst>
          </p:nvPr>
        </p:nvGraphicFramePr>
        <p:xfrm>
          <a:off x="1297172" y="7043593"/>
          <a:ext cx="6815469" cy="289586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64225">
                  <a:extLst>
                    <a:ext uri="{9D8B030D-6E8A-4147-A177-3AD203B41FA5}">
                      <a16:colId xmlns:a16="http://schemas.microsoft.com/office/drawing/2014/main" val="1381734369"/>
                    </a:ext>
                  </a:extLst>
                </a:gridCol>
                <a:gridCol w="2113324">
                  <a:extLst>
                    <a:ext uri="{9D8B030D-6E8A-4147-A177-3AD203B41FA5}">
                      <a16:colId xmlns:a16="http://schemas.microsoft.com/office/drawing/2014/main" val="1599364856"/>
                    </a:ext>
                  </a:extLst>
                </a:gridCol>
                <a:gridCol w="1337920">
                  <a:extLst>
                    <a:ext uri="{9D8B030D-6E8A-4147-A177-3AD203B41FA5}">
                      <a16:colId xmlns:a16="http://schemas.microsoft.com/office/drawing/2014/main" val="1504619745"/>
                    </a:ext>
                  </a:extLst>
                </a:gridCol>
              </a:tblGrid>
              <a:tr h="4850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著書名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著者名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9648704"/>
                  </a:ext>
                </a:extLst>
              </a:tr>
              <a:tr h="565310">
                <a:tc>
                  <a:txBody>
                    <a:bodyPr/>
                    <a:lstStyle/>
                    <a:p>
                      <a:r>
                        <a:rPr kumimoji="1" lang="ja-JP" altLang="en-US" sz="1800" b="1" dirty="0"/>
                        <a:t>こぐまちゃんの</a:t>
                      </a:r>
                      <a:endParaRPr kumimoji="1" lang="en-US" altLang="ja-JP" sz="1800" b="1" dirty="0"/>
                    </a:p>
                    <a:p>
                      <a:r>
                        <a:rPr kumimoji="1" lang="ja-JP" altLang="en-US" sz="1800" b="1" dirty="0"/>
                        <a:t>　　　　　　みずあそび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/>
                        <a:t>わかやまけん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絵本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7232367"/>
                  </a:ext>
                </a:extLst>
              </a:tr>
              <a:tr h="56531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b="1" dirty="0"/>
                        <a:t>カブトくん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/>
                        <a:t>タダサトシ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/>
                        <a:t>絵本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05552763"/>
                  </a:ext>
                </a:extLst>
              </a:tr>
              <a:tr h="56531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b="1" dirty="0"/>
                        <a:t>クワガタのラファエル</a:t>
                      </a:r>
                      <a:endParaRPr kumimoji="1" lang="en-US" altLang="ja-JP" sz="1800" b="1" dirty="0"/>
                    </a:p>
                    <a:p>
                      <a:pPr algn="ctr"/>
                      <a:r>
                        <a:rPr kumimoji="1" lang="ja-JP" altLang="en-US" sz="1800" b="1" dirty="0"/>
                        <a:t>　あばれんぼうのひみつ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/>
                        <a:t>香川照之</a:t>
                      </a:r>
                      <a:r>
                        <a:rPr kumimoji="1" lang="ja-JP" altLang="en-US" sz="1200" b="0" dirty="0"/>
                        <a:t>　</a:t>
                      </a:r>
                      <a:r>
                        <a:rPr kumimoji="1" lang="ja-JP" altLang="en-US" sz="1400" b="0" dirty="0"/>
                        <a:t>作</a:t>
                      </a:r>
                      <a:endParaRPr kumimoji="1" lang="en-US" altLang="ja-JP" sz="1400" b="0" dirty="0"/>
                    </a:p>
                    <a:p>
                      <a:pPr algn="ctr"/>
                      <a:r>
                        <a:rPr kumimoji="1" lang="ja-JP" altLang="en-US" sz="1800" b="1" dirty="0"/>
                        <a:t>ロマン・トマ</a:t>
                      </a:r>
                      <a:r>
                        <a:rPr kumimoji="1" lang="ja-JP" altLang="en-US" sz="1400" b="0" dirty="0"/>
                        <a:t>絵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/>
                        <a:t>絵本</a:t>
                      </a:r>
                      <a:endParaRPr kumimoji="1" lang="en-US" altLang="ja-JP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5565781"/>
                  </a:ext>
                </a:extLst>
              </a:tr>
              <a:tr h="56531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b="1" dirty="0"/>
                        <a:t>食糧危機のサバイバル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/>
                        <a:t>ゴムドリ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/>
                        <a:t>児童書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73177732"/>
                  </a:ext>
                </a:extLst>
              </a:tr>
            </a:tbl>
          </a:graphicData>
        </a:graphic>
      </p:graphicFrame>
      <p:pic>
        <p:nvPicPr>
          <p:cNvPr id="11" name="図 10">
            <a:extLst>
              <a:ext uri="{FF2B5EF4-FFF2-40B4-BE49-F238E27FC236}">
                <a16:creationId xmlns:a16="http://schemas.microsoft.com/office/drawing/2014/main" id="{12F84693-E779-4B5B-9F80-22061AB681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/>
          <a:stretch/>
        </p:blipFill>
        <p:spPr>
          <a:xfrm>
            <a:off x="-87825" y="8001180"/>
            <a:ext cx="1371597" cy="980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754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</TotalTime>
  <Words>103</Words>
  <Application>Microsoft Office PowerPoint</Application>
  <PresentationFormat>ユーザー設定</PresentationFormat>
  <Paragraphs>38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Arial</vt:lpstr>
      <vt:lpstr>Calibri</vt:lpstr>
      <vt:lpstr>Calibri Light</vt:lpstr>
      <vt:lpstr>Office テーマ</vt:lpstr>
      <vt:lpstr>８月に入った新しい本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８月に入った新しい本</dc:title>
  <dc:creator>edacommunityhouse1149@outlook.jp</dc:creator>
  <cp:lastModifiedBy>edacommunityhouse1149@outlook.jp</cp:lastModifiedBy>
  <cp:revision>4</cp:revision>
  <cp:lastPrinted>2022-08-02T02:26:16Z</cp:lastPrinted>
  <dcterms:created xsi:type="dcterms:W3CDTF">2022-08-02T00:53:37Z</dcterms:created>
  <dcterms:modified xsi:type="dcterms:W3CDTF">2022-08-02T02:38:04Z</dcterms:modified>
</cp:coreProperties>
</file>